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82" r:id="rId4"/>
    <p:sldId id="283" r:id="rId5"/>
    <p:sldId id="284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5" r:id="rId25"/>
    <p:sldId id="294" r:id="rId26"/>
    <p:sldId id="293" r:id="rId27"/>
    <p:sldId id="278" r:id="rId28"/>
    <p:sldId id="292" r:id="rId29"/>
    <p:sldId id="296" r:id="rId30"/>
    <p:sldId id="298" r:id="rId31"/>
    <p:sldId id="299" r:id="rId32"/>
    <p:sldId id="297" r:id="rId33"/>
    <p:sldId id="279" r:id="rId34"/>
    <p:sldId id="280" r:id="rId35"/>
    <p:sldId id="281" r:id="rId36"/>
    <p:sldId id="277" r:id="rId37"/>
    <p:sldId id="300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AB3F83-2BE5-4220-9AAB-FE3FFC775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DF527B-2229-47BE-A73A-3ADC02872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477870-D602-488C-9C71-9E183FD7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FEB0-3ADC-43B6-918F-12834A9659BB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E5A1CA-CA07-47F4-B6DC-921922A86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EED849-5018-4A79-8D5D-79E7436B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46781-7C82-4E56-A4B6-F838D34644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5745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B80E23-9212-43C3-AE44-EAE89CF3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FDAE3C9-238B-4CF7-BA22-20B8CBA99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BDF63F-FB0F-46DC-8309-2A5C67F8E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FEB0-3ADC-43B6-918F-12834A9659BB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B34EAE-8866-43F0-9D87-49F548A85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F617AE-3C49-4357-BA50-648AE5296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46781-7C82-4E56-A4B6-F838D34644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729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6AFCC4E-5430-427E-A37F-E1555C63CE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252FE7B-D6BA-4193-AE8F-534DB9C55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ADB96A-97B5-4F42-A1AE-190F2EC24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FEB0-3ADC-43B6-918F-12834A9659BB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7BF22C-B7E9-483B-83FB-A548434CA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C623DA-F2E8-4F57-9DFA-1C1AA9B31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46781-7C82-4E56-A4B6-F838D34644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90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BEA01-D81A-4839-BA1A-87C9166E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1E1A48-43B0-4CAF-8B44-C3B8A2AAB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286A5D-7DFB-413E-A653-413EE956F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FEB0-3ADC-43B6-918F-12834A9659BB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49AD7C-43DD-4633-8529-BA24DF3A0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29FCEA-88F2-4BEC-A95B-6BE804DD5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46781-7C82-4E56-A4B6-F838D34644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215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9EB457-0F2F-4112-8620-10E777A1B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DB8B62-82B5-4D29-BBEF-5097CAD6F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1DBB2A-9D7F-4046-AD1C-6FDBE7AA8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FEB0-3ADC-43B6-918F-12834A9659BB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38D442-34BD-4306-9BB7-686FD1EC6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2081AF-14D4-4A75-81CD-29C5FE28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46781-7C82-4E56-A4B6-F838D34644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748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BBB215-09AB-4935-A7FA-8AF66513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A93724-F9E0-4FEC-99BB-890E7CF9E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0EFA42-ED62-4C96-B36A-B64B620C9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5D5B86-9D27-4324-A467-02C8313EB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FEB0-3ADC-43B6-918F-12834A9659BB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14A5C61-B4D7-4994-B152-E0753538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881B680-7014-42FA-8077-FB3106CDD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46781-7C82-4E56-A4B6-F838D34644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95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B2DFFB-FAB7-4658-B60A-3DBB582C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6AD941-4E46-4100-81C0-F6321B0D0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4FC069-85C2-495B-989B-89897809B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5669F2B-6FEE-4A34-93D1-D6ECC515DD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4D66F1-B478-43DC-B3A2-4DE848264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9327776-B1E7-403B-ADAE-3FF55C4E5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FEB0-3ADC-43B6-918F-12834A9659BB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1B8FBE3-94D2-4E08-B50D-C81FAB436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AD773A8-C15E-41D7-9558-05838D2D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46781-7C82-4E56-A4B6-F838D34644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3425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94A20A-32B0-4619-9232-8376A94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E9AF4D8-3D08-4151-81ED-22970F221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FEB0-3ADC-43B6-918F-12834A9659BB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BD9C8F-5ED0-4850-95F3-42E8E69D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B63DE0-2268-4424-B4E3-3A54A0F8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46781-7C82-4E56-A4B6-F838D34644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615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2AD9B9A-7BD6-47B3-A490-271CF167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FEB0-3ADC-43B6-918F-12834A9659BB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22E08F8-B7D1-4FBE-AABD-EC830838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5AE62A-1C1D-4CE5-8501-26B9775A8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46781-7C82-4E56-A4B6-F838D34644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315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7BA08F-6AE4-4ABF-AD99-21D6E0F91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C79EF6-AF70-4392-A758-47E86F402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086F1B-1700-44EA-A485-34940F7EE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C52931-D61A-4370-A3AD-32A8CC18C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FEB0-3ADC-43B6-918F-12834A9659BB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70F9F1-730F-4C8D-805C-50C16C9C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93704A-0FE2-43F9-BF63-020C21400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46781-7C82-4E56-A4B6-F838D34644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05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EAF19B-041B-43F9-840B-362A483BC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81CAF52-4840-460C-8F35-592D07B16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D3F39BD-0701-4C37-93A5-65E650205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3F8D10F-9FFD-47DE-928F-87C5D8A23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FEB0-3ADC-43B6-918F-12834A9659BB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901B9F9-5173-4247-9C15-0BCDCAE94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8DBC031-C996-493B-B740-72A1CDFB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46781-7C82-4E56-A4B6-F838D34644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0248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AA66E02-0F84-4F0C-BB33-38D5B192C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32840F8-38D4-4418-94F6-730F24552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EEF5E5-E78E-4818-A15B-BC08EE01D3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6FEB0-3ADC-43B6-918F-12834A9659BB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B7F674-C5D0-49F2-8525-3BB0995C6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9D4456-4839-43BC-BA08-9DD42E9B3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46781-7C82-4E56-A4B6-F838D34644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8508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A23CA9-052F-472B-9D35-BB84214457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深度學習數學基礎</a:t>
            </a:r>
            <a:r>
              <a:rPr lang="en-US" altLang="zh-TW" dirty="0"/>
              <a:t>-2</a:t>
            </a:r>
            <a:br>
              <a:rPr lang="en-US" altLang="zh-TW" dirty="0"/>
            </a:br>
            <a:r>
              <a:rPr lang="zh-TW" altLang="en-US" sz="4400" dirty="0"/>
              <a:t>向量內積與應用、微分與連鎖律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9F119CC-458C-476B-8922-1657A1965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8213"/>
            <a:ext cx="9144000" cy="1113800"/>
          </a:xfrm>
        </p:spPr>
        <p:txBody>
          <a:bodyPr/>
          <a:lstStyle/>
          <a:p>
            <a:r>
              <a:rPr lang="zh-TW" altLang="en-US" dirty="0"/>
              <a:t>萬能科技大學資訊工程系暨電資研究所</a:t>
            </a:r>
            <a:endParaRPr lang="en-US" altLang="zh-TW" dirty="0"/>
          </a:p>
          <a:p>
            <a:r>
              <a:rPr lang="zh-TW" altLang="en-US" dirty="0"/>
              <a:t>江義淵  助理教授</a:t>
            </a:r>
          </a:p>
        </p:txBody>
      </p:sp>
    </p:spTree>
    <p:extLst>
      <p:ext uri="{BB962C8B-B14F-4D97-AF65-F5344CB8AC3E}">
        <p14:creationId xmlns:p14="http://schemas.microsoft.com/office/powerpoint/2010/main" val="2088351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9335C2-5554-44A1-87F6-075FEB2B6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799CBA-C087-4F54-9058-026F6870E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F5A83A-DA26-4D21-96CD-BC187BC24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266258"/>
            <a:ext cx="10174120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71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D6D197-D0D7-40DB-BC1A-E1B0064A3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275AEE-B653-4C85-9637-E1F20A627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BF508E-EA2D-49B2-84AC-ADF14BC8F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40" y="204337"/>
            <a:ext cx="10355120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30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8FDE47-1882-45FC-A4B9-3D045914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5D29A7-9F59-4924-8FB5-225CA763A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AD9C34-0DA0-4E0A-BC84-4669D8695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1" y="142416"/>
            <a:ext cx="10593278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46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8B8372-F5D1-40E5-85D7-15B8281FE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B19BBC-B0B1-45DF-8FF0-563DF9559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A3AD82-647A-404D-8B53-C7334DF69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50" y="94784"/>
            <a:ext cx="10564699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9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8F4487-51ED-4589-A56B-F3DAA63E7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3FDBF5-5A76-4000-8196-B23194B4C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61F14B3-F9C5-4533-8007-328AE3048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967" y="0"/>
            <a:ext cx="8746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46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1F8ADF-CE89-4BBB-B9D5-4FFCB5C40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899F05-25D2-4BE9-AC61-203B8D05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5203A4-D613-4D10-9315-ED90D753F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69" y="0"/>
            <a:ext cx="8477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57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A700C3-3A8E-4DA5-A962-1F6DA8E7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3927FB-E07B-4430-A3B7-89E38B085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4A0112-93D6-4C88-98F3-48E3027CF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34" y="1027906"/>
            <a:ext cx="10431331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97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EC439-70D7-4132-B35A-4BAADB95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求極限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7CA485-6C43-4A82-AFE4-81DFA12B4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2BB2C6-D38F-4419-9259-4D3B8431B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58" y="1548223"/>
            <a:ext cx="8878539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78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5494EC-CF14-4D57-8724-6F363C00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CF6BDE-6B1C-4DCF-809E-2A5B557BB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38F1CD-48BD-4907-B3C1-77834BAA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3839111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03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07A0CE-B12D-4ACB-A6B2-757E9FB5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F07986-4DBB-4065-89D9-48D042E44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B84BBD-A975-4F1B-8276-276BBBBCB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3496163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0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E5A15-BEAC-402D-B283-5ACF3CDAC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9409"/>
            <a:ext cx="10515600" cy="1325563"/>
          </a:xfrm>
        </p:spPr>
        <p:txBody>
          <a:bodyPr/>
          <a:lstStyle/>
          <a:p>
            <a:pPr algn="ctr"/>
            <a:r>
              <a:rPr lang="zh-TW" altLang="en-US" sz="4400" dirty="0"/>
              <a:t>向量內積與應用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5942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94947A-7A08-4FC5-BF02-CE950430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2D0F9-BEAC-4839-9692-776D8B210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62302B-9DE2-4BD7-AB6B-A468A8161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70" y="276028"/>
            <a:ext cx="3562847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64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86D651-E85F-4141-99B3-83F47A516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-apple-system"/>
              </a:rPr>
              <a:t>求導函數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BBE6B3-C5C2-4919-82BD-7C6C0535C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C70F48-32EB-4C4F-AC14-476F34956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8997"/>
            <a:ext cx="5382376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2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AC298F-D395-42CA-847A-2B481903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92EEA-994C-4DAC-B821-D28C44DE5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C0262C-2D7F-4EAB-AFB3-0C8276AE8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6923"/>
            <a:ext cx="4839375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23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8085AE-D0B7-4F79-905D-5C80A8A75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96DADE-D527-4B32-9301-F0E3DD692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CBA084-4515-4A4C-9158-53520B89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04" y="234357"/>
            <a:ext cx="11974596" cy="1848108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128C4413-9407-451E-8DDE-8B1D724DD346}"/>
              </a:ext>
            </a:extLst>
          </p:cNvPr>
          <p:cNvGrpSpPr/>
          <p:nvPr/>
        </p:nvGrpSpPr>
        <p:grpSpPr>
          <a:xfrm>
            <a:off x="416960" y="2213233"/>
            <a:ext cx="9816101" cy="857370"/>
            <a:chOff x="386137" y="2709189"/>
            <a:chExt cx="9816101" cy="85737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1616D14D-E4A9-47B2-8ABA-56B662F7A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137" y="2709189"/>
              <a:ext cx="9707330" cy="85737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DF15759-9475-4633-A62C-FE177DC91D80}"/>
                </a:ext>
              </a:extLst>
            </p:cNvPr>
            <p:cNvSpPr/>
            <p:nvPr/>
          </p:nvSpPr>
          <p:spPr>
            <a:xfrm>
              <a:off x="386137" y="2709189"/>
              <a:ext cx="9816101" cy="8573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4919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9F3421-455E-42D0-8BA1-1CFD729F2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0CA440-CA98-4B37-B3DE-C70B60CEB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1177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F6DF7C-2239-42CB-BD5D-A161111A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E3D157-83A1-452B-97F2-310FFDC61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18ABCA3-023B-4CCD-8B3E-5CF73D60C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7794679" cy="246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26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7C96C6-867F-4209-B828-90F02C7E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FB32E4-19C4-40C7-8F49-E8E0DA904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E0EF40-8D7F-48DF-B37C-24CACF33F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4658375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50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17BA6-7B27-4362-AF23-70258ED8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045" y="1988442"/>
            <a:ext cx="4175589" cy="1325563"/>
          </a:xfrm>
        </p:spPr>
        <p:txBody>
          <a:bodyPr/>
          <a:lstStyle/>
          <a:p>
            <a:r>
              <a:rPr lang="zh-TW" altLang="en-US" dirty="0"/>
              <a:t>特殊函數的微分</a:t>
            </a:r>
          </a:p>
        </p:txBody>
      </p:sp>
    </p:spTree>
    <p:extLst>
      <p:ext uri="{BB962C8B-B14F-4D97-AF65-F5344CB8AC3E}">
        <p14:creationId xmlns:p14="http://schemas.microsoft.com/office/powerpoint/2010/main" val="1781241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E5669A-9077-472A-948D-9C74637E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799912-77D3-47A8-BFE7-5B40BECDF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014760-E2EB-4333-BDC7-3E4EAB25B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4"/>
            <a:ext cx="6534611" cy="251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52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BA8651-5198-4B36-8D18-59CC2FAD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A81FA9-AED8-49C5-898F-B8045AFAC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30EAB5-CC45-4E6B-B226-48DE26264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442164"/>
            <a:ext cx="4857570" cy="16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89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C4A0C8-60E6-4B3A-9BD5-7648B7A17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餘弦定理</a:t>
            </a:r>
            <a:r>
              <a:rPr lang="en-US" altLang="zh-TW" dirty="0"/>
              <a:t>(Cosine Rule)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76FE14-78AC-4512-A11B-51C5E0A85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1421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FDD79F-2DB7-4D9C-BFAF-5043B380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04A90-C3FC-43AE-92DE-F79965A9F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27417A2-7FEF-476C-8C1B-979F77197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3973"/>
            <a:ext cx="12192000" cy="329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03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586D56-77A5-41F8-95BC-B513836D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FE5A41-FD18-48E6-83B1-6BD34EBB2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B5D9C3-660C-46F0-B631-CACAC4C9F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1752366"/>
            <a:ext cx="1155543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78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97BB38-8E0B-4C9D-9958-418F2FDB5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B2E211-9B8C-45FB-A8FB-8900DE0AA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362F14-A944-4123-AD8F-1F35A929F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4658375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94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7EEB99-A93C-4FD2-81A5-CED7209EE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025" y="2103437"/>
            <a:ext cx="1956371" cy="1325563"/>
          </a:xfrm>
        </p:spPr>
        <p:txBody>
          <a:bodyPr/>
          <a:lstStyle/>
          <a:p>
            <a:r>
              <a:rPr lang="zh-TW" altLang="en-US" dirty="0"/>
              <a:t>乘積律</a:t>
            </a:r>
          </a:p>
        </p:txBody>
      </p:sp>
    </p:spTree>
    <p:extLst>
      <p:ext uri="{BB962C8B-B14F-4D97-AF65-F5344CB8AC3E}">
        <p14:creationId xmlns:p14="http://schemas.microsoft.com/office/powerpoint/2010/main" val="1262539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DCAAA1-15AE-404E-8BB0-22FE8497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637325-04E7-4CA5-8172-AC0AE1879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5BA539-606F-4C45-97A2-6832F297F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22" y="4811033"/>
            <a:ext cx="9164329" cy="172426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6A28240-CEE8-4047-AFD6-EA2AA5BC1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831" y="365125"/>
            <a:ext cx="5986091" cy="431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71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B225FF-07B2-4702-A639-393F9F37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2CAB-C755-4975-BE85-92615F014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5F451D-97F7-4902-BD34-D89EC1EE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7988"/>
            <a:ext cx="10438544" cy="436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87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08FAB3-841F-4B17-BCD8-E395191DE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235" y="1752136"/>
            <a:ext cx="2449530" cy="1325563"/>
          </a:xfrm>
        </p:spPr>
        <p:txBody>
          <a:bodyPr/>
          <a:lstStyle/>
          <a:p>
            <a:r>
              <a:rPr lang="zh-TW" altLang="en-US" dirty="0"/>
              <a:t>連鎖律</a:t>
            </a:r>
          </a:p>
        </p:txBody>
      </p:sp>
    </p:spTree>
    <p:extLst>
      <p:ext uri="{BB962C8B-B14F-4D97-AF65-F5344CB8AC3E}">
        <p14:creationId xmlns:p14="http://schemas.microsoft.com/office/powerpoint/2010/main" val="2006267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EDE5FB-548E-4259-A589-55867B44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6E0F10-EC61-4033-966A-09BE965EB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00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044434-1D8A-466A-9647-E3C911486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內積與餘弦</a:t>
            </a:r>
            <a:r>
              <a:rPr lang="en-US" altLang="zh-TW" dirty="0"/>
              <a:t>(cos)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BEFA78-EC52-4488-9067-76BE5E27F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287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16D0D9-6E7E-4FE7-9192-9E11572F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投影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109533-DE5E-4732-8A03-24293102D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211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482EC3-8F7E-48DA-8B3A-2D45C14D9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448" y="2103437"/>
            <a:ext cx="4607103" cy="1325563"/>
          </a:xfrm>
        </p:spPr>
        <p:txBody>
          <a:bodyPr/>
          <a:lstStyle/>
          <a:p>
            <a:r>
              <a:rPr lang="zh-TW" altLang="en-US" dirty="0"/>
              <a:t>導數的正式定義</a:t>
            </a:r>
          </a:p>
        </p:txBody>
      </p:sp>
    </p:spTree>
    <p:extLst>
      <p:ext uri="{BB962C8B-B14F-4D97-AF65-F5344CB8AC3E}">
        <p14:creationId xmlns:p14="http://schemas.microsoft.com/office/powerpoint/2010/main" val="998187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3D201-46A7-4062-929B-E96D110D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F98A78-896B-479D-865F-5D58772FE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4FC900-12BD-4E40-94F2-2C1930FA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778"/>
            <a:ext cx="12192000" cy="61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66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EC4FE7-3338-4322-9D81-23B5E232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3B5125-687E-49AA-94E0-18160129A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58660B-EAF5-443D-A637-F972B0315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299601"/>
            <a:ext cx="10240804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58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19C78D-B9F4-4177-B912-E1883F24F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C3D390-3463-41E6-9F2D-608D7EA0A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58378D-77BD-43AD-AED8-49850BCE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299601"/>
            <a:ext cx="10136015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17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68</Words>
  <Application>Microsoft Office PowerPoint</Application>
  <PresentationFormat>寬螢幕</PresentationFormat>
  <Paragraphs>13</Paragraphs>
  <Slides>37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2" baseType="lpstr">
      <vt:lpstr>-apple-system</vt:lpstr>
      <vt:lpstr>Arial</vt:lpstr>
      <vt:lpstr>Calibri</vt:lpstr>
      <vt:lpstr>Calibri Light</vt:lpstr>
      <vt:lpstr>Office 佈景主題</vt:lpstr>
      <vt:lpstr>深度學習數學基礎-2 向量內積與應用、微分與連鎖律</vt:lpstr>
      <vt:lpstr>向量內積與應用</vt:lpstr>
      <vt:lpstr>餘弦定理(Cosine Rule)</vt:lpstr>
      <vt:lpstr>內積與餘弦(cos)</vt:lpstr>
      <vt:lpstr>投影</vt:lpstr>
      <vt:lpstr>導數的正式定義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求極限</vt:lpstr>
      <vt:lpstr>PowerPoint 簡報</vt:lpstr>
      <vt:lpstr>PowerPoint 簡報</vt:lpstr>
      <vt:lpstr>PowerPoint 簡報</vt:lpstr>
      <vt:lpstr>求導函數</vt:lpstr>
      <vt:lpstr>PowerPoint 簡報</vt:lpstr>
      <vt:lpstr>PowerPoint 簡報</vt:lpstr>
      <vt:lpstr>PowerPoint 簡報</vt:lpstr>
      <vt:lpstr>PowerPoint 簡報</vt:lpstr>
      <vt:lpstr>PowerPoint 簡報</vt:lpstr>
      <vt:lpstr>特殊函數的微分</vt:lpstr>
      <vt:lpstr>PowerPoint 簡報</vt:lpstr>
      <vt:lpstr>PowerPoint 簡報</vt:lpstr>
      <vt:lpstr>PowerPoint 簡報</vt:lpstr>
      <vt:lpstr>PowerPoint 簡報</vt:lpstr>
      <vt:lpstr>PowerPoint 簡報</vt:lpstr>
      <vt:lpstr>乘積律</vt:lpstr>
      <vt:lpstr>PowerPoint 簡報</vt:lpstr>
      <vt:lpstr>PowerPoint 簡報</vt:lpstr>
      <vt:lpstr>連鎖律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深度學習數學基礎-1 向量、微分、PyThorch</dc:title>
  <dc:creator>Yi-Yuan Chiang</dc:creator>
  <cp:lastModifiedBy>Yi-Yuan Chiang</cp:lastModifiedBy>
  <cp:revision>73</cp:revision>
  <dcterms:created xsi:type="dcterms:W3CDTF">2022-02-21T01:03:06Z</dcterms:created>
  <dcterms:modified xsi:type="dcterms:W3CDTF">2022-03-02T01:52:46Z</dcterms:modified>
</cp:coreProperties>
</file>